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6" r:id="rId3"/>
  </p:sldMasterIdLst>
  <p:notesMasterIdLst>
    <p:notesMasterId r:id="rId8"/>
  </p:notesMasterIdLst>
  <p:handoutMasterIdLst>
    <p:handoutMasterId r:id="rId35"/>
  </p:handoutMasterIdLst>
  <p:sldIdLst>
    <p:sldId id="256" r:id="rId4"/>
    <p:sldId id="257" r:id="rId5"/>
    <p:sldId id="259" r:id="rId6"/>
    <p:sldId id="271" r:id="rId7"/>
    <p:sldId id="272" r:id="rId9"/>
    <p:sldId id="261" r:id="rId10"/>
    <p:sldId id="263" r:id="rId11"/>
    <p:sldId id="302" r:id="rId12"/>
    <p:sldId id="277" r:id="rId13"/>
    <p:sldId id="280" r:id="rId14"/>
    <p:sldId id="306" r:id="rId15"/>
    <p:sldId id="278" r:id="rId16"/>
    <p:sldId id="279" r:id="rId17"/>
    <p:sldId id="299" r:id="rId18"/>
    <p:sldId id="265" r:id="rId19"/>
    <p:sldId id="276" r:id="rId20"/>
    <p:sldId id="283" r:id="rId21"/>
    <p:sldId id="293" r:id="rId22"/>
    <p:sldId id="287" r:id="rId23"/>
    <p:sldId id="291" r:id="rId24"/>
    <p:sldId id="292" r:id="rId25"/>
    <p:sldId id="301" r:id="rId26"/>
    <p:sldId id="288" r:id="rId27"/>
    <p:sldId id="286" r:id="rId28"/>
    <p:sldId id="284" r:id="rId29"/>
    <p:sldId id="294" r:id="rId30"/>
    <p:sldId id="295" r:id="rId31"/>
    <p:sldId id="304" r:id="rId32"/>
    <p:sldId id="296" r:id="rId33"/>
    <p:sldId id="307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slideLayouts/_rels/slideLayout1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officeplus.cn/Template/Home.shtml" TargetMode="External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microsoft.com/office/2007/relationships/hdphoto" Target="../media/image4.wdp"/><Relationship Id="rId8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http://www.ehuixue.cn/index/detail/index?cid=36020" TargetMode="Externa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hyperlink" Target="http://www.ehuixue.cn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1.xml"/><Relationship Id="rId8" Type="http://schemas.openxmlformats.org/officeDocument/2006/relationships/diagramQuickStyle" Target="../diagrams/quickStyle11.xml"/><Relationship Id="rId7" Type="http://schemas.openxmlformats.org/officeDocument/2006/relationships/diagramLayout" Target="../diagrams/layout11.xml"/><Relationship Id="rId6" Type="http://schemas.openxmlformats.org/officeDocument/2006/relationships/diagramData" Target="../diagrams/data11.xml"/><Relationship Id="rId5" Type="http://schemas.microsoft.com/office/2007/relationships/diagramDrawing" Target="../diagrams/drawing10.xml"/><Relationship Id="rId4" Type="http://schemas.openxmlformats.org/officeDocument/2006/relationships/diagramColors" Target="../diagrams/colors10.xml"/><Relationship Id="rId3" Type="http://schemas.openxmlformats.org/officeDocument/2006/relationships/diagramQuickStyle" Target="../diagrams/quickStyle10.xml"/><Relationship Id="rId2" Type="http://schemas.openxmlformats.org/officeDocument/2006/relationships/diagramLayout" Target="../diagrams/layout10.xml"/><Relationship Id="rId11" Type="http://schemas.openxmlformats.org/officeDocument/2006/relationships/slideLayout" Target="../slideLayouts/slideLayout3.xml"/><Relationship Id="rId10" Type="http://schemas.microsoft.com/office/2007/relationships/diagramDrawing" Target="../diagrams/drawing11.xml"/><Relationship Id="rId1" Type="http://schemas.openxmlformats.org/officeDocument/2006/relationships/diagramData" Target="../diagrams/data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1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2.xml"/><Relationship Id="rId4" Type="http://schemas.openxmlformats.org/officeDocument/2006/relationships/diagramColors" Target="../diagrams/colors12.xml"/><Relationship Id="rId3" Type="http://schemas.openxmlformats.org/officeDocument/2006/relationships/diagramQuickStyle" Target="../diagrams/quickStyle12.xml"/><Relationship Id="rId2" Type="http://schemas.openxmlformats.org/officeDocument/2006/relationships/diagramLayout" Target="../diagrams/layout12.xml"/><Relationship Id="rId1" Type="http://schemas.openxmlformats.org/officeDocument/2006/relationships/diagramData" Target="../diagrams/data12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