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26"/>
  </p:notesMasterIdLst>
  <p:handoutMasterIdLst>
    <p:handoutMasterId r:id="rId27"/>
  </p:handoutMasterIdLst>
  <p:sldIdLst>
    <p:sldId id="304" r:id="rId4"/>
    <p:sldId id="413" r:id="rId5"/>
    <p:sldId id="430" r:id="rId6"/>
    <p:sldId id="431" r:id="rId7"/>
    <p:sldId id="451" r:id="rId8"/>
    <p:sldId id="452" r:id="rId9"/>
    <p:sldId id="433" r:id="rId10"/>
    <p:sldId id="434" r:id="rId11"/>
    <p:sldId id="435" r:id="rId12"/>
    <p:sldId id="436" r:id="rId13"/>
    <p:sldId id="437" r:id="rId14"/>
    <p:sldId id="439" r:id="rId15"/>
    <p:sldId id="440" r:id="rId16"/>
    <p:sldId id="453" r:id="rId17"/>
    <p:sldId id="454" r:id="rId18"/>
    <p:sldId id="441" r:id="rId19"/>
    <p:sldId id="445" r:id="rId20"/>
    <p:sldId id="446" r:id="rId21"/>
    <p:sldId id="447" r:id="rId22"/>
    <p:sldId id="442" r:id="rId23"/>
    <p:sldId id="443" r:id="rId24"/>
    <p:sldId id="309" r:id="rId25"/>
  </p:sldIdLst>
  <p:sldSz cx="9144000" cy="6858000" type="screen4x3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2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15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tags/tag15.xml><?xml version="1.0" encoding="utf-8"?>
<p:tagLst xmlns:p="http://schemas.openxmlformats.org/presentationml/2006/main">
  <p:tag name="KSO_WPP_MARK_KEY" val="7268c658-1dcf-4e8d-962f-e8f99bd56694"/>
  <p:tag name="COMMONDATA" val="eyJoZGlkIjoiODllNjViZjExMzdkYTIyNTkxYjE3Y2MwMGVlYzVkNzUifQ=="/>
</p:tagLst>
</file>